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2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6876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Мастер-класс:</a:t>
            </a:r>
          </a:p>
          <a:p>
            <a:pPr algn="ct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«Браслет из бисера»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ЛОГОТИП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01" y="247165"/>
            <a:ext cx="1081087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2960408"/>
            <a:ext cx="911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подготовила: учитель технологии,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Филенкова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Евгения Сергеевна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399" y="407263"/>
            <a:ext cx="727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 18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браслет\aaYKnwteF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5" r="33215"/>
          <a:stretch/>
        </p:blipFill>
        <p:spPr bwMode="auto">
          <a:xfrm rot="16200000">
            <a:off x="2930817" y="2329956"/>
            <a:ext cx="3360916" cy="56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7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Техника безопасности при работе с бисером и ножницами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Ножницы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должны лежать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краю стола,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сомкнув лезвия, кольцами к себе;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Нельзя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брать бисер в рот и 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кидаться;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Нужно следить за осанкой, сидеть ровно, не горбясь, не смотреть на работу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сбоку;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Особое внимание уделяем рабочей позе. Чтобы не устала спина, сидеть надо в удобном положении. Работать лучше за столом при дневном свете. Если освещения мало, включить освещение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Для того, чтобы бисер не укатывался и легко нанизывался, понадобится коврик из ворсистой ткани (лучше всего однотонной) размером 30х20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удобства бисер следует разложить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небольшим плоским коробкам или крышкам (например, от пластиковых контейнеров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0"/>
    </mc:Choice>
    <mc:Fallback xmlns="">
      <p:transition spd="slow" advTm="1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235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Инструменты и материалы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5672" y="1600200"/>
            <a:ext cx="4258816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Леска;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Бусины нескольких размеров;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Бисер;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Ножницы.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6"/>
          <a:stretch/>
        </p:blipFill>
        <p:spPr bwMode="auto">
          <a:xfrm>
            <a:off x="611560" y="1628800"/>
            <a:ext cx="3960440" cy="478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0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0"/>
    </mc:Choice>
    <mc:Fallback xmlns="">
      <p:transition spd="slow" advTm="1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изготовления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600200"/>
            <a:ext cx="8939336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1                                                  2</a:t>
            </a:r>
            <a:endParaRPr lang="ru-RU" dirty="0"/>
          </a:p>
        </p:txBody>
      </p:sp>
      <p:pic>
        <p:nvPicPr>
          <p:cNvPr id="3075" name="Picture 3" descr="C:\Users\Пользователь\Desktop\браслет\xpY7QxwPsH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14243" r="28502" b="17281"/>
          <a:stretch/>
        </p:blipFill>
        <p:spPr bwMode="auto">
          <a:xfrm rot="16200000">
            <a:off x="-290601" y="1810879"/>
            <a:ext cx="5406121" cy="38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браслет\Ma-GLMVL9S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r="9791" b="5440"/>
          <a:stretch/>
        </p:blipFill>
        <p:spPr bwMode="auto">
          <a:xfrm rot="16200000">
            <a:off x="4170169" y="1736539"/>
            <a:ext cx="5406119" cy="403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84"/>
    </mc:Choice>
    <mc:Fallback xmlns="">
      <p:transition spd="slow" advTm="5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изготовления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3                                                   4</a:t>
            </a:r>
            <a:endParaRPr lang="ru-RU" dirty="0"/>
          </a:p>
        </p:txBody>
      </p:sp>
      <p:pic>
        <p:nvPicPr>
          <p:cNvPr id="4098" name="Picture 2" descr="C:\Users\Пользователь\Desktop\браслет\GEVb2oc3ll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18326" r="22520" b="10588"/>
          <a:stretch/>
        </p:blipFill>
        <p:spPr bwMode="auto">
          <a:xfrm rot="16200000">
            <a:off x="-102403" y="1896914"/>
            <a:ext cx="5130761" cy="37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браслет\Il6vWIVWCh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t="11450" r="7997" b="6462"/>
          <a:stretch/>
        </p:blipFill>
        <p:spPr bwMode="auto">
          <a:xfrm rot="16200000">
            <a:off x="4298867" y="1873627"/>
            <a:ext cx="5130762" cy="374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7"/>
    </mc:Choice>
    <mc:Fallback xmlns="">
      <p:transition spd="slow" advTm="2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изготовления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5                                                 6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C:\Users\Пользователь\Desktop\браслет\Ma-GLMVL9S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9791" b="5440"/>
          <a:stretch/>
        </p:blipFill>
        <p:spPr bwMode="auto">
          <a:xfrm rot="16200000">
            <a:off x="-315999" y="1923606"/>
            <a:ext cx="5406119" cy="364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esktop\браслет\PQZb0g62r7Q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10012" r="5353" b="8785"/>
          <a:stretch/>
        </p:blipFill>
        <p:spPr bwMode="auto">
          <a:xfrm rot="16200000">
            <a:off x="4114822" y="1844615"/>
            <a:ext cx="5424167" cy="37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"/>
    </mc:Choice>
    <mc:Fallback xmlns=""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изготовления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6146" name="Picture 2" descr="C:\Users\Пользователь\Desktop\браслет\UgkBU0mjdQ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13024" r="8984" b="8480"/>
          <a:stretch/>
        </p:blipFill>
        <p:spPr bwMode="auto">
          <a:xfrm rot="16200000">
            <a:off x="63473" y="1852704"/>
            <a:ext cx="5324190" cy="379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браслет\D0XR14eDVk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12098"/>
          <a:stretch/>
        </p:blipFill>
        <p:spPr bwMode="auto">
          <a:xfrm rot="16200000">
            <a:off x="3937322" y="2083308"/>
            <a:ext cx="5324191" cy="333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8"/>
    </mc:Choice>
    <mc:Fallback xmlns="">
      <p:transition spd="slow" advTm="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изготовления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9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10                                   </a:t>
            </a:r>
            <a:endParaRPr lang="ru-RU" dirty="0"/>
          </a:p>
        </p:txBody>
      </p:sp>
      <p:pic>
        <p:nvPicPr>
          <p:cNvPr id="7171" name="Picture 3" descr="C:\Users\Пользователь\Desktop\браслет\_sS1SZv5eg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5" b="22167"/>
          <a:stretch/>
        </p:blipFill>
        <p:spPr bwMode="auto">
          <a:xfrm>
            <a:off x="1763688" y="1124744"/>
            <a:ext cx="588124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esktop\браслет\Ma-GLMVL9S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13357" r="28213" b="5440"/>
          <a:stretch/>
        </p:blipFill>
        <p:spPr bwMode="auto">
          <a:xfrm>
            <a:off x="1169609" y="3573016"/>
            <a:ext cx="28263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браслет\iCb9Z-cao9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8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8"/>
    </mc:Choice>
    <mc:Fallback>
      <p:transition spd="slow" advTm="6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изготовления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11                                                12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7" r="40765" b="23704"/>
          <a:stretch/>
        </p:blipFill>
        <p:spPr bwMode="auto">
          <a:xfrm>
            <a:off x="755576" y="1196752"/>
            <a:ext cx="3744416" cy="51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Пользователь\Desktop\браслет\aaYKnwteF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b="14286"/>
          <a:stretch/>
        </p:blipFill>
        <p:spPr bwMode="auto">
          <a:xfrm rot="16200000">
            <a:off x="4410526" y="2036447"/>
            <a:ext cx="5191036" cy="35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5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70"/>
    </mc:Choice>
    <mc:Fallback>
      <p:transition spd="slow" advTm="5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79</TotalTime>
  <Words>188</Words>
  <Application>Microsoft Office PowerPoint</Application>
  <PresentationFormat>Экран (4:3)</PresentationFormat>
  <Paragraphs>82</Paragraphs>
  <Slides>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Исполнительная</vt:lpstr>
      <vt:lpstr>Презентация PowerPoint</vt:lpstr>
      <vt:lpstr>Техника безопасности при работе с бисером и ножницами</vt:lpstr>
      <vt:lpstr>Инструменты и материалы</vt:lpstr>
      <vt:lpstr>Этапы изготовления</vt:lpstr>
      <vt:lpstr>Этапы изготовления</vt:lpstr>
      <vt:lpstr>Этапы изготовления</vt:lpstr>
      <vt:lpstr>Этапы изготовления</vt:lpstr>
      <vt:lpstr>Этапы изготовления</vt:lpstr>
      <vt:lpstr>Этапы изготовления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Пользователь</cp:lastModifiedBy>
  <cp:revision>8</cp:revision>
  <dcterms:created xsi:type="dcterms:W3CDTF">2020-04-07T05:08:59Z</dcterms:created>
  <dcterms:modified xsi:type="dcterms:W3CDTF">2020-04-07T06:33:00Z</dcterms:modified>
</cp:coreProperties>
</file>